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58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B909-C9E8-4553-938D-0B879F7CC67C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5688A-697D-491F-80CA-FA6FE2DC24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688A-697D-491F-80CA-FA6FE2DC24F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9AF5-97EA-49B9-9496-5784C6F55EEE}" type="datetimeFigureOut">
              <a:rPr lang="it-IT" smtClean="0"/>
              <a:pPr/>
              <a:t>09/06/2020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82B1-5CB6-4C78-B529-7BC53E02600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871348"/>
            <a:ext cx="735811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STATISTICHE SULLE DIFFICOLTA’ DELLE PRIME CLASSI </a:t>
            </a:r>
          </a:p>
          <a:p>
            <a:pPr algn="ct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NEL PASSAGGIO</a:t>
            </a:r>
          </a:p>
          <a:p>
            <a:pPr algn="ct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DAI LIBRI DELLE SCUOLE MEDIE</a:t>
            </a:r>
          </a:p>
          <a:p>
            <a:pPr algn="ctr"/>
            <a:r>
              <a:rPr lang="it-IT" sz="4800" b="1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AI LIBRI DEL LICEO</a:t>
            </a:r>
          </a:p>
          <a:p>
            <a:pPr algn="ctr"/>
            <a:endParaRPr lang="it-IT" sz="4800" b="1" dirty="0">
              <a:solidFill>
                <a:schemeClr val="accent2">
                  <a:lumMod val="50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it-IT" sz="1100" b="1" dirty="0">
                <a:solidFill>
                  <a:schemeClr val="accent2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Impaginazione Luca Torricelli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todo studio 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3571900" cy="5060119"/>
          </a:xfrm>
          <a:prstGeom prst="rect">
            <a:avLst/>
          </a:prstGeom>
        </p:spPr>
      </p:pic>
      <p:pic>
        <p:nvPicPr>
          <p:cNvPr id="5" name="Immagine 4" descr="Cattura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28670"/>
            <a:ext cx="3643338" cy="48135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14744" y="2625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^ I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429124" y="857232"/>
            <a:ext cx="285752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ultim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36471"/>
            <a:ext cx="4071966" cy="306513"/>
          </a:xfrm>
          <a:prstGeom prst="rect">
            <a:avLst/>
          </a:prstGeom>
        </p:spPr>
      </p:pic>
      <p:pic>
        <p:nvPicPr>
          <p:cNvPr id="9" name="Immagine 8" descr="ultima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00174"/>
            <a:ext cx="4071966" cy="1791273"/>
          </a:xfrm>
          <a:prstGeom prst="rect">
            <a:avLst/>
          </a:prstGeom>
        </p:spPr>
      </p:pic>
      <p:pic>
        <p:nvPicPr>
          <p:cNvPr id="10" name="Immagine 9" descr="ultima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643314"/>
            <a:ext cx="4071966" cy="345631"/>
          </a:xfrm>
          <a:prstGeom prst="rect">
            <a:avLst/>
          </a:prstGeom>
        </p:spPr>
      </p:pic>
      <p:pic>
        <p:nvPicPr>
          <p:cNvPr id="11" name="Immagine 10" descr="ultima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1" y="4357694"/>
            <a:ext cx="3929091" cy="1143008"/>
          </a:xfrm>
          <a:prstGeom prst="rect">
            <a:avLst/>
          </a:prstGeom>
        </p:spPr>
      </p:pic>
      <p:pic>
        <p:nvPicPr>
          <p:cNvPr id="12" name="Immagine 11" descr="CatturaULTIMO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357166"/>
            <a:ext cx="2500330" cy="3269264"/>
          </a:xfrm>
          <a:prstGeom prst="rect">
            <a:avLst/>
          </a:prstGeom>
        </p:spPr>
      </p:pic>
      <p:pic>
        <p:nvPicPr>
          <p:cNvPr id="13" name="Immagine 12" descr="CatturaULTIMO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4" y="3714752"/>
            <a:ext cx="2500330" cy="270533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928926" y="2625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SITUAZIONE PRIME CLASSI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143504" y="857232"/>
            <a:ext cx="571504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4357686" y="857232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Cardarelli</a:t>
            </a:r>
          </a:p>
        </p:txBody>
      </p:sp>
      <p:pic>
        <p:nvPicPr>
          <p:cNvPr id="19" name="Immagine 18" descr="gemelliPri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3500462" cy="5064887"/>
          </a:xfrm>
          <a:prstGeom prst="rect">
            <a:avLst/>
          </a:prstGeom>
        </p:spPr>
      </p:pic>
      <p:pic>
        <p:nvPicPr>
          <p:cNvPr id="20" name="Immagine 19" descr="gemelliPrim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642918"/>
            <a:ext cx="392905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143240" y="714356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Ilaria Alpi</a:t>
            </a:r>
          </a:p>
        </p:txBody>
      </p:sp>
      <p:pic>
        <p:nvPicPr>
          <p:cNvPr id="9" name="Immagine 8" descr="Ilaria Al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2621288" cy="4488180"/>
          </a:xfrm>
          <a:prstGeom prst="rect">
            <a:avLst/>
          </a:prstGeom>
        </p:spPr>
      </p:pic>
      <p:pic>
        <p:nvPicPr>
          <p:cNvPr id="10" name="Immagine 9" descr="Ilaria Alp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642918"/>
            <a:ext cx="5072098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643306" y="785794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Sant'Angela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Merici</a:t>
            </a:r>
            <a:endParaRPr lang="it-IT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magine 5" descr="media meri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286148" cy="5108899"/>
          </a:xfrm>
          <a:prstGeom prst="rect">
            <a:avLst/>
          </a:prstGeom>
        </p:spPr>
      </p:pic>
      <p:pic>
        <p:nvPicPr>
          <p:cNvPr id="7" name="Immagine 6" descr="media meric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642918"/>
            <a:ext cx="4929190" cy="56578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643306" y="785794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Primo Levi</a:t>
            </a:r>
          </a:p>
        </p:txBody>
      </p:sp>
      <p:pic>
        <p:nvPicPr>
          <p:cNvPr id="6" name="Immagine 5" descr="primi le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14356"/>
            <a:ext cx="3314700" cy="5072098"/>
          </a:xfrm>
          <a:prstGeom prst="rect">
            <a:avLst/>
          </a:prstGeom>
        </p:spPr>
      </p:pic>
      <p:pic>
        <p:nvPicPr>
          <p:cNvPr id="7" name="Immagine 6" descr="primi lev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928670"/>
            <a:ext cx="4747260" cy="53111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643306" y="785794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Mauri</a:t>
            </a:r>
          </a:p>
        </p:txBody>
      </p:sp>
      <p:pic>
        <p:nvPicPr>
          <p:cNvPr id="6" name="Immagine 5" descr="Mau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3276600" cy="4872992"/>
          </a:xfrm>
          <a:prstGeom prst="rect">
            <a:avLst/>
          </a:prstGeom>
        </p:spPr>
      </p:pic>
      <p:pic>
        <p:nvPicPr>
          <p:cNvPr id="7" name="Immagine 6" descr="Maur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785794"/>
            <a:ext cx="473964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714744" y="857232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Convitto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Longone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6" name="Immagine 5" descr="Convitto long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3291840" cy="4929222"/>
          </a:xfrm>
          <a:prstGeom prst="rect">
            <a:avLst/>
          </a:prstGeom>
        </p:spPr>
      </p:pic>
      <p:pic>
        <p:nvPicPr>
          <p:cNvPr id="7" name="Immagine 6" descr="Convitto longon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714356"/>
            <a:ext cx="4686300" cy="5265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571868" y="785794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Monteverdi</a:t>
            </a:r>
          </a:p>
        </p:txBody>
      </p:sp>
      <p:pic>
        <p:nvPicPr>
          <p:cNvPr id="8" name="Immagine 7" descr="Montever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3143272" cy="5000660"/>
          </a:xfrm>
          <a:prstGeom prst="rect">
            <a:avLst/>
          </a:prstGeom>
        </p:spPr>
      </p:pic>
      <p:pic>
        <p:nvPicPr>
          <p:cNvPr id="9" name="Immagine 8" descr="Monteverd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714356"/>
            <a:ext cx="471490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571868" y="857232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De Marchi</a:t>
            </a:r>
          </a:p>
        </p:txBody>
      </p:sp>
      <p:pic>
        <p:nvPicPr>
          <p:cNvPr id="8" name="Immagine 7" descr="DE Marc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3291840" cy="5143536"/>
          </a:xfrm>
          <a:prstGeom prst="rect">
            <a:avLst/>
          </a:prstGeom>
        </p:spPr>
      </p:pic>
      <p:pic>
        <p:nvPicPr>
          <p:cNvPr id="9" name="Immagine 8" descr="DE March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785794"/>
            <a:ext cx="4714908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todo studio 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39008"/>
            <a:ext cx="2714644" cy="3604372"/>
          </a:xfrm>
          <a:prstGeom prst="rect">
            <a:avLst/>
          </a:prstGeom>
        </p:spPr>
      </p:pic>
      <p:pic>
        <p:nvPicPr>
          <p:cNvPr id="5" name="Immagine 4" descr="metodo studio 1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08" y="4204254"/>
            <a:ext cx="2423370" cy="1082134"/>
          </a:xfrm>
          <a:prstGeom prst="rect">
            <a:avLst/>
          </a:prstGeom>
        </p:spPr>
      </p:pic>
      <p:pic>
        <p:nvPicPr>
          <p:cNvPr id="10" name="Immagine 9" descr="Cattura1a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571" y="407431"/>
            <a:ext cx="3293015" cy="3627435"/>
          </a:xfrm>
          <a:prstGeom prst="rect">
            <a:avLst/>
          </a:prstGeom>
        </p:spPr>
      </p:pic>
      <p:pic>
        <p:nvPicPr>
          <p:cNvPr id="11" name="Immagine 10" descr="Cattura1a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461" y="4050769"/>
            <a:ext cx="4006505" cy="273581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00430" y="-2317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^ A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4214810" y="500042"/>
            <a:ext cx="214314" cy="6000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857620" y="857232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Beltrami</a:t>
            </a:r>
          </a:p>
        </p:txBody>
      </p:sp>
      <p:pic>
        <p:nvPicPr>
          <p:cNvPr id="8" name="Immagine 7" descr="Beltra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785794"/>
            <a:ext cx="3714776" cy="5379720"/>
          </a:xfrm>
          <a:prstGeom prst="rect">
            <a:avLst/>
          </a:prstGeom>
        </p:spPr>
      </p:pic>
      <p:pic>
        <p:nvPicPr>
          <p:cNvPr id="9" name="Immagine 8" descr="Beltram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714356"/>
            <a:ext cx="466344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571868" y="857232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Zuara_Tolstoj</a:t>
            </a:r>
            <a:endParaRPr lang="it-IT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Immagine 7" descr="Tolsto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3314700" cy="5286412"/>
          </a:xfrm>
          <a:prstGeom prst="rect">
            <a:avLst/>
          </a:prstGeom>
        </p:spPr>
      </p:pic>
      <p:pic>
        <p:nvPicPr>
          <p:cNvPr id="9" name="Immagine 8" descr="Tolstoj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785794"/>
            <a:ext cx="4857752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643306" y="785794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Gemelli</a:t>
            </a:r>
          </a:p>
        </p:txBody>
      </p:sp>
      <p:pic>
        <p:nvPicPr>
          <p:cNvPr id="4" name="Immagine 3" descr="Gemel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3322320" cy="5214974"/>
          </a:xfrm>
          <a:prstGeom prst="rect">
            <a:avLst/>
          </a:prstGeom>
        </p:spPr>
      </p:pic>
      <p:pic>
        <p:nvPicPr>
          <p:cNvPr id="5" name="Immagine 4" descr="Gemell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785794"/>
            <a:ext cx="4643470" cy="53733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571868" y="857232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provenienza San Tommaso Moro</a:t>
            </a:r>
          </a:p>
        </p:txBody>
      </p:sp>
      <p:pic>
        <p:nvPicPr>
          <p:cNvPr id="4" name="Immagine 3" descr="Tommaso Mo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3284220" cy="5143536"/>
          </a:xfrm>
          <a:prstGeom prst="rect">
            <a:avLst/>
          </a:prstGeom>
        </p:spPr>
      </p:pic>
      <p:pic>
        <p:nvPicPr>
          <p:cNvPr id="5" name="Immagine 4" descr="Tommaso Mor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1" y="785794"/>
            <a:ext cx="4797975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643306" y="857232"/>
            <a:ext cx="500066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2625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METODO </a:t>
            </a:r>
            <a:r>
              <a:rPr lang="it-IT" u="sng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</a:t>
            </a:r>
            <a:r>
              <a:rPr lang="it-IT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STUDIO: media di </a:t>
            </a:r>
            <a:r>
              <a:rPr lang="it-IT" u="sng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provenienza Cavalieri</a:t>
            </a:r>
            <a:endParaRPr lang="it-IT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magine 3" descr="Cavalie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3284220" cy="5143536"/>
          </a:xfrm>
          <a:prstGeom prst="rect">
            <a:avLst/>
          </a:prstGeom>
        </p:spPr>
      </p:pic>
      <p:pic>
        <p:nvPicPr>
          <p:cNvPr id="5" name="Immagine 4" descr="Cavalier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857232"/>
            <a:ext cx="471490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todo studio 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07" y="642919"/>
            <a:ext cx="2758679" cy="5214974"/>
          </a:xfrm>
          <a:prstGeom prst="rect">
            <a:avLst/>
          </a:prstGeom>
        </p:spPr>
      </p:pic>
      <p:pic>
        <p:nvPicPr>
          <p:cNvPr id="5" name="Immagine 4" descr="Cattura1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642918"/>
            <a:ext cx="3286148" cy="2667231"/>
          </a:xfrm>
          <a:prstGeom prst="rect">
            <a:avLst/>
          </a:prstGeom>
        </p:spPr>
      </p:pic>
      <p:pic>
        <p:nvPicPr>
          <p:cNvPr id="6" name="Immagine 5" descr="Cattura1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286124"/>
            <a:ext cx="3286148" cy="26138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57620" y="14285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^ B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4572000" y="642918"/>
            <a:ext cx="285752" cy="5572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ttura1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27" y="637709"/>
            <a:ext cx="3789339" cy="5363059"/>
          </a:xfrm>
          <a:prstGeom prst="rect">
            <a:avLst/>
          </a:prstGeom>
        </p:spPr>
      </p:pic>
      <p:pic>
        <p:nvPicPr>
          <p:cNvPr id="5" name="Immagine 4" descr="metodo studio 1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33016"/>
            <a:ext cx="3333374" cy="50105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14744" y="7141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^ C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429124" y="571480"/>
            <a:ext cx="285752" cy="5572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ttura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785794"/>
            <a:ext cx="3643338" cy="4786346"/>
          </a:xfrm>
          <a:prstGeom prst="rect">
            <a:avLst/>
          </a:prstGeom>
        </p:spPr>
      </p:pic>
      <p:pic>
        <p:nvPicPr>
          <p:cNvPr id="5" name="Immagine 4" descr="metodo studio 1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785794"/>
            <a:ext cx="2743438" cy="49467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43306" y="1911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^ D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4357686" y="785794"/>
            <a:ext cx="285752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ttura1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41" y="857232"/>
            <a:ext cx="3735949" cy="5562026"/>
          </a:xfrm>
          <a:prstGeom prst="rect">
            <a:avLst/>
          </a:prstGeom>
        </p:spPr>
      </p:pic>
      <p:pic>
        <p:nvPicPr>
          <p:cNvPr id="5" name="Immagine 4" descr="metodo studio 1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862572"/>
            <a:ext cx="2766300" cy="4709568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4357686" y="785794"/>
            <a:ext cx="285752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43306" y="1911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^ 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ttura1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826" y="642918"/>
            <a:ext cx="3715140" cy="5286412"/>
          </a:xfrm>
          <a:prstGeom prst="rect">
            <a:avLst/>
          </a:prstGeom>
        </p:spPr>
      </p:pic>
      <p:pic>
        <p:nvPicPr>
          <p:cNvPr id="5" name="Immagine 4" descr="metodo studio 1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3" y="714356"/>
            <a:ext cx="3101127" cy="514353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43306" y="1911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^ F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500562" y="714356"/>
            <a:ext cx="285752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attura1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870428"/>
            <a:ext cx="3571900" cy="4916026"/>
          </a:xfrm>
          <a:prstGeom prst="rect">
            <a:avLst/>
          </a:prstGeom>
        </p:spPr>
      </p:pic>
      <p:pic>
        <p:nvPicPr>
          <p:cNvPr id="9" name="Immagine 8" descr="metodo studio 1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926389"/>
            <a:ext cx="2804403" cy="486006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786182" y="2625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^ G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429124" y="785794"/>
            <a:ext cx="285752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todo studio 1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61" y="857232"/>
            <a:ext cx="2989087" cy="5072098"/>
          </a:xfrm>
          <a:prstGeom prst="rect">
            <a:avLst/>
          </a:prstGeom>
        </p:spPr>
      </p:pic>
      <p:pic>
        <p:nvPicPr>
          <p:cNvPr id="5" name="Immagine 4" descr="Cattura1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381" y="857232"/>
            <a:ext cx="3576147" cy="50006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86182" y="2625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CLASSE</a:t>
            </a:r>
            <a:r>
              <a:rPr lang="it-IT" sz="2800" b="1" u="sng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1</a:t>
            </a:r>
            <a:r>
              <a:rPr lang="it-IT" b="1" u="sng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^ H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500562" y="785794"/>
            <a:ext cx="285752" cy="528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187</Words>
  <Application>Microsoft Office PowerPoint</Application>
  <PresentationFormat>Presentazione su schermo (4:3)</PresentationFormat>
  <Paragraphs>43</Paragraphs>
  <Slides>24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Aharoni</vt:lpstr>
      <vt:lpstr>AngsanaUPC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Albalisa Azzariti</cp:lastModifiedBy>
  <cp:revision>54</cp:revision>
  <dcterms:created xsi:type="dcterms:W3CDTF">2020-03-16T22:54:11Z</dcterms:created>
  <dcterms:modified xsi:type="dcterms:W3CDTF">2020-06-09T09:05:28Z</dcterms:modified>
</cp:coreProperties>
</file>